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6675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2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7F446F-8294-459B-AA3C-069557ED1A71}" v="2" dt="2023-08-15T20:22:38.6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1974" y="90"/>
      </p:cViewPr>
      <p:guideLst>
        <p:guide orient="horz" pos="3240"/>
        <p:guide pos="2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uardo Calvetti" userId="4db20f64-5f2b-4084-a56e-7a34a0b5f0c8" providerId="ADAL" clId="{CBA13C65-10C9-4B9D-8910-0864E1797722}"/>
    <pc:docChg chg="custSel modSld">
      <pc:chgData name="Eduardo Calvetti" userId="4db20f64-5f2b-4084-a56e-7a34a0b5f0c8" providerId="ADAL" clId="{CBA13C65-10C9-4B9D-8910-0864E1797722}" dt="2023-08-14T17:07:08.455" v="15" actId="1076"/>
      <pc:docMkLst>
        <pc:docMk/>
      </pc:docMkLst>
      <pc:sldChg chg="delSp modSp mod">
        <pc:chgData name="Eduardo Calvetti" userId="4db20f64-5f2b-4084-a56e-7a34a0b5f0c8" providerId="ADAL" clId="{CBA13C65-10C9-4B9D-8910-0864E1797722}" dt="2023-08-14T17:07:08.455" v="15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CBA13C65-10C9-4B9D-8910-0864E1797722}" dt="2023-08-14T17:07:08.455" v="15" actId="1076"/>
          <ac:spMkLst>
            <pc:docMk/>
            <pc:sldMk cId="3216669748" sldId="256"/>
            <ac:spMk id="6" creationId="{102B457C-77A8-8691-48CC-BC4D416BECDB}"/>
          </ac:spMkLst>
        </pc:spChg>
        <pc:spChg chg="del">
          <ac:chgData name="Eduardo Calvetti" userId="4db20f64-5f2b-4084-a56e-7a34a0b5f0c8" providerId="ADAL" clId="{CBA13C65-10C9-4B9D-8910-0864E1797722}" dt="2023-08-14T17:06:47.117" v="0" actId="478"/>
          <ac:spMkLst>
            <pc:docMk/>
            <pc:sldMk cId="3216669748" sldId="256"/>
            <ac:spMk id="7" creationId="{68026903-073C-3A8E-8CD9-05FD93D56BE0}"/>
          </ac:spMkLst>
        </pc:spChg>
      </pc:sldChg>
    </pc:docChg>
  </pc:docChgLst>
  <pc:docChgLst>
    <pc:chgData name="Denilson Andre Pucci" userId="4576fab1-ea80-4bd8-8ccc-85059bc226f7" providerId="ADAL" clId="{207F446F-8294-459B-AA3C-069557ED1A71}"/>
    <pc:docChg chg="custSel modSld">
      <pc:chgData name="Denilson Andre Pucci" userId="4576fab1-ea80-4bd8-8ccc-85059bc226f7" providerId="ADAL" clId="{207F446F-8294-459B-AA3C-069557ED1A71}" dt="2023-08-15T20:22:53.510" v="12" actId="1036"/>
      <pc:docMkLst>
        <pc:docMk/>
      </pc:docMkLst>
      <pc:sldChg chg="addSp delSp modSp mod">
        <pc:chgData name="Denilson Andre Pucci" userId="4576fab1-ea80-4bd8-8ccc-85059bc226f7" providerId="ADAL" clId="{207F446F-8294-459B-AA3C-069557ED1A71}" dt="2023-08-15T20:22:53.510" v="12" actId="1036"/>
        <pc:sldMkLst>
          <pc:docMk/>
          <pc:sldMk cId="3216669748" sldId="256"/>
        </pc:sldMkLst>
        <pc:spChg chg="add del mod">
          <ac:chgData name="Denilson Andre Pucci" userId="4576fab1-ea80-4bd8-8ccc-85059bc226f7" providerId="ADAL" clId="{207F446F-8294-459B-AA3C-069557ED1A71}" dt="2023-08-15T20:22:28.893" v="5" actId="478"/>
          <ac:spMkLst>
            <pc:docMk/>
            <pc:sldMk cId="3216669748" sldId="256"/>
            <ac:spMk id="4" creationId="{0EF5BF41-C390-BBE7-6379-F77BEE55303C}"/>
          </ac:spMkLst>
        </pc:spChg>
        <pc:spChg chg="add mod">
          <ac:chgData name="Denilson Andre Pucci" userId="4576fab1-ea80-4bd8-8ccc-85059bc226f7" providerId="ADAL" clId="{207F446F-8294-459B-AA3C-069557ED1A71}" dt="2023-08-15T20:22:53.510" v="12" actId="1036"/>
          <ac:spMkLst>
            <pc:docMk/>
            <pc:sldMk cId="3216669748" sldId="256"/>
            <ac:spMk id="5" creationId="{F0D83930-B41B-2225-52B8-31CF3638CB65}"/>
          </ac:spMkLst>
        </pc:spChg>
        <pc:picChg chg="mod">
          <ac:chgData name="Denilson Andre Pucci" userId="4576fab1-ea80-4bd8-8ccc-85059bc226f7" providerId="ADAL" clId="{207F446F-8294-459B-AA3C-069557ED1A71}" dt="2023-08-15T20:22:21.276" v="2" actId="14826"/>
          <ac:picMkLst>
            <pc:docMk/>
            <pc:sldMk cId="3216669748" sldId="256"/>
            <ac:picMk id="3" creationId="{BC6A14E5-813A-45AF-031D-F467E35CAEC6}"/>
          </ac:picMkLst>
        </pc:picChg>
      </pc:sldChg>
    </pc:docChg>
  </pc:docChgLst>
  <pc:docChgLst>
    <pc:chgData name="Eduardo Calvetti" userId="4db20f64-5f2b-4084-a56e-7a34a0b5f0c8" providerId="ADAL" clId="{0039D39B-69DF-485D-BCDB-1B3796694E3E}"/>
    <pc:docChg chg="custSel modSld">
      <pc:chgData name="Eduardo Calvetti" userId="4db20f64-5f2b-4084-a56e-7a34a0b5f0c8" providerId="ADAL" clId="{0039D39B-69DF-485D-BCDB-1B3796694E3E}" dt="2023-08-07T20:48:10.360" v="7" actId="1076"/>
      <pc:docMkLst>
        <pc:docMk/>
      </pc:docMkLst>
      <pc:sldChg chg="addSp delSp modSp mod">
        <pc:chgData name="Eduardo Calvetti" userId="4db20f64-5f2b-4084-a56e-7a34a0b5f0c8" providerId="ADAL" clId="{0039D39B-69DF-485D-BCDB-1B3796694E3E}" dt="2023-08-07T20:48:10.360" v="7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0039D39B-69DF-485D-BCDB-1B3796694E3E}" dt="2023-08-07T20:48:10.360" v="7" actId="1076"/>
          <ac:spMkLst>
            <pc:docMk/>
            <pc:sldMk cId="3216669748" sldId="256"/>
            <ac:spMk id="6" creationId="{102B457C-77A8-8691-48CC-BC4D416BECDB}"/>
          </ac:spMkLst>
        </pc:spChg>
        <pc:spChg chg="mod">
          <ac:chgData name="Eduardo Calvetti" userId="4db20f64-5f2b-4084-a56e-7a34a0b5f0c8" providerId="ADAL" clId="{0039D39B-69DF-485D-BCDB-1B3796694E3E}" dt="2023-08-07T20:48:10.360" v="7" actId="1076"/>
          <ac:spMkLst>
            <pc:docMk/>
            <pc:sldMk cId="3216669748" sldId="256"/>
            <ac:spMk id="7" creationId="{68026903-073C-3A8E-8CD9-05FD93D56BE0}"/>
          </ac:spMkLst>
        </pc:spChg>
        <pc:picChg chg="add mod ord">
          <ac:chgData name="Eduardo Calvetti" userId="4db20f64-5f2b-4084-a56e-7a34a0b5f0c8" providerId="ADAL" clId="{0039D39B-69DF-485D-BCDB-1B3796694E3E}" dt="2023-08-07T20:48:06.553" v="6" actId="34135"/>
          <ac:picMkLst>
            <pc:docMk/>
            <pc:sldMk cId="3216669748" sldId="256"/>
            <ac:picMk id="3" creationId="{BC6A14E5-813A-45AF-031D-F467E35CAEC6}"/>
          </ac:picMkLst>
        </pc:picChg>
        <pc:picChg chg="del mod">
          <ac:chgData name="Eduardo Calvetti" userId="4db20f64-5f2b-4084-a56e-7a34a0b5f0c8" providerId="ADAL" clId="{0039D39B-69DF-485D-BCDB-1B3796694E3E}" dt="2023-08-07T20:47:06.013" v="1" actId="478"/>
          <ac:picMkLst>
            <pc:docMk/>
            <pc:sldMk cId="3216669748" sldId="256"/>
            <ac:picMk id="5" creationId="{E89A5034-EB4F-DF11-FBF6-0E2BDD0F607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63" y="1683545"/>
            <a:ext cx="5667375" cy="3581400"/>
          </a:xfrm>
        </p:spPr>
        <p:txBody>
          <a:bodyPr anchor="b"/>
          <a:lstStyle>
            <a:lvl1pPr algn="ctr"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38" y="5403057"/>
            <a:ext cx="5000625" cy="2483643"/>
          </a:xfrm>
        </p:spPr>
        <p:txBody>
          <a:bodyPr/>
          <a:lstStyle>
            <a:lvl1pPr marL="0" indent="0" algn="ctr">
              <a:buNone/>
              <a:defRPr sz="1750"/>
            </a:lvl1pPr>
            <a:lvl2pPr marL="333390" indent="0" algn="ctr">
              <a:buNone/>
              <a:defRPr sz="1458"/>
            </a:lvl2pPr>
            <a:lvl3pPr marL="666780" indent="0" algn="ctr">
              <a:buNone/>
              <a:defRPr sz="1313"/>
            </a:lvl3pPr>
            <a:lvl4pPr marL="1000171" indent="0" algn="ctr">
              <a:buNone/>
              <a:defRPr sz="1167"/>
            </a:lvl4pPr>
            <a:lvl5pPr marL="1333561" indent="0" algn="ctr">
              <a:buNone/>
              <a:defRPr sz="1167"/>
            </a:lvl5pPr>
            <a:lvl6pPr marL="1666951" indent="0" algn="ctr">
              <a:buNone/>
              <a:defRPr sz="1167"/>
            </a:lvl6pPr>
            <a:lvl7pPr marL="2000341" indent="0" algn="ctr">
              <a:buNone/>
              <a:defRPr sz="1167"/>
            </a:lvl7pPr>
            <a:lvl8pPr marL="2333732" indent="0" algn="ctr">
              <a:buNone/>
              <a:defRPr sz="1167"/>
            </a:lvl8pPr>
            <a:lvl9pPr marL="2667122" indent="0" algn="ctr">
              <a:buNone/>
              <a:defRPr sz="116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2351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2696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1430" y="547688"/>
            <a:ext cx="1437680" cy="871775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8391" y="547688"/>
            <a:ext cx="4229695" cy="871775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5352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651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8" y="2564609"/>
            <a:ext cx="5750719" cy="4279106"/>
          </a:xfrm>
        </p:spPr>
        <p:txBody>
          <a:bodyPr anchor="b"/>
          <a:lstStyle>
            <a:lvl1pPr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4918" y="6884197"/>
            <a:ext cx="5750719" cy="2250281"/>
          </a:xfrm>
        </p:spPr>
        <p:txBody>
          <a:bodyPr/>
          <a:lstStyle>
            <a:lvl1pPr marL="0" indent="0">
              <a:buNone/>
              <a:defRPr sz="1750">
                <a:solidFill>
                  <a:schemeClr val="tx1"/>
                </a:solidFill>
              </a:defRPr>
            </a:lvl1pPr>
            <a:lvl2pPr marL="333390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2pPr>
            <a:lvl3pPr marL="66678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3pPr>
            <a:lvl4pPr marL="10001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33356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66695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00034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33373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266712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602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390" y="2738438"/>
            <a:ext cx="2833688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5422" y="2738438"/>
            <a:ext cx="2833688" cy="652700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977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547690"/>
            <a:ext cx="5750719" cy="198834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260" y="2521745"/>
            <a:ext cx="2820665" cy="1235868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260" y="3757613"/>
            <a:ext cx="2820665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75422" y="2521745"/>
            <a:ext cx="2834556" cy="1235868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75422" y="3757613"/>
            <a:ext cx="2834556" cy="552688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809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952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9877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85800"/>
            <a:ext cx="2150442" cy="2400300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556" y="1481140"/>
            <a:ext cx="3375422" cy="7310438"/>
          </a:xfrm>
        </p:spPr>
        <p:txBody>
          <a:bodyPr/>
          <a:lstStyle>
            <a:lvl1pPr>
              <a:defRPr sz="2333"/>
            </a:lvl1pPr>
            <a:lvl2pPr>
              <a:defRPr sz="2042"/>
            </a:lvl2pPr>
            <a:lvl3pPr>
              <a:defRPr sz="1750"/>
            </a:lvl3pPr>
            <a:lvl4pPr>
              <a:defRPr sz="1458"/>
            </a:lvl4pPr>
            <a:lvl5pPr>
              <a:defRPr sz="1458"/>
            </a:lvl5pPr>
            <a:lvl6pPr>
              <a:defRPr sz="1458"/>
            </a:lvl6pPr>
            <a:lvl7pPr>
              <a:defRPr sz="1458"/>
            </a:lvl7pPr>
            <a:lvl8pPr>
              <a:defRPr sz="1458"/>
            </a:lvl8pPr>
            <a:lvl9pPr>
              <a:defRPr sz="145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3086100"/>
            <a:ext cx="2150442" cy="5717382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7375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85800"/>
            <a:ext cx="2150442" cy="2400300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556" y="1481140"/>
            <a:ext cx="3375422" cy="7310438"/>
          </a:xfrm>
        </p:spPr>
        <p:txBody>
          <a:bodyPr anchor="t"/>
          <a:lstStyle>
            <a:lvl1pPr marL="0" indent="0">
              <a:buNone/>
              <a:defRPr sz="2333"/>
            </a:lvl1pPr>
            <a:lvl2pPr marL="333390" indent="0">
              <a:buNone/>
              <a:defRPr sz="2042"/>
            </a:lvl2pPr>
            <a:lvl3pPr marL="666780" indent="0">
              <a:buNone/>
              <a:defRPr sz="1750"/>
            </a:lvl3pPr>
            <a:lvl4pPr marL="1000171" indent="0">
              <a:buNone/>
              <a:defRPr sz="1458"/>
            </a:lvl4pPr>
            <a:lvl5pPr marL="1333561" indent="0">
              <a:buNone/>
              <a:defRPr sz="1458"/>
            </a:lvl5pPr>
            <a:lvl6pPr marL="1666951" indent="0">
              <a:buNone/>
              <a:defRPr sz="1458"/>
            </a:lvl6pPr>
            <a:lvl7pPr marL="2000341" indent="0">
              <a:buNone/>
              <a:defRPr sz="1458"/>
            </a:lvl7pPr>
            <a:lvl8pPr marL="2333732" indent="0">
              <a:buNone/>
              <a:defRPr sz="1458"/>
            </a:lvl8pPr>
            <a:lvl9pPr marL="2667122" indent="0">
              <a:buNone/>
              <a:defRPr sz="145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3086100"/>
            <a:ext cx="2150442" cy="5717382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195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8391" y="547690"/>
            <a:ext cx="5750719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8391" y="2738438"/>
            <a:ext cx="5750719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8390" y="9534527"/>
            <a:ext cx="150018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8610" y="9534527"/>
            <a:ext cx="2250281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8922" y="9534527"/>
            <a:ext cx="150018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2595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66780" rtl="0" eaLnBrk="1" latinLnBrk="0" hangingPunct="1">
        <a:lnSpc>
          <a:spcPct val="90000"/>
        </a:lnSpc>
        <a:spcBef>
          <a:spcPct val="0"/>
        </a:spcBef>
        <a:buNone/>
        <a:defRPr sz="32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695" indent="-166695" algn="l" defTabSz="66678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042" kern="1200">
          <a:solidFill>
            <a:schemeClr val="tx1"/>
          </a:solidFill>
          <a:latin typeface="+mn-lt"/>
          <a:ea typeface="+mn-ea"/>
          <a:cs typeface="+mn-cs"/>
        </a:defRPr>
      </a:lvl1pPr>
      <a:lvl2pPr marL="500085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2pPr>
      <a:lvl3pPr marL="83347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6686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50025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83364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16703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50042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83381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3339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6678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3pPr>
      <a:lvl4pPr marL="100017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33356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66695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00034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33373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66712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6A14E5-813A-45AF-031D-F467E35CAE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667499" cy="10287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02B457C-77A8-8691-48CC-BC4D416BECDB}"/>
              </a:ext>
            </a:extLst>
          </p:cNvPr>
          <p:cNvSpPr txBox="1"/>
          <p:nvPr/>
        </p:nvSpPr>
        <p:spPr>
          <a:xfrm>
            <a:off x="596058" y="8354211"/>
            <a:ext cx="547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rgbClr val="4B2597"/>
                </a:solidFill>
              </a:rPr>
              <a:t>Rua | Bairro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0D83930-B41B-2225-52B8-31CF3638CB65}"/>
              </a:ext>
            </a:extLst>
          </p:cNvPr>
          <p:cNvSpPr txBox="1"/>
          <p:nvPr/>
        </p:nvSpPr>
        <p:spPr>
          <a:xfrm>
            <a:off x="1910390" y="9308433"/>
            <a:ext cx="284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Espaço para a marca</a:t>
            </a:r>
            <a:br>
              <a:rPr lang="pt-BR" dirty="0"/>
            </a:br>
            <a:r>
              <a:rPr lang="pt-BR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3216669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C34CA3-0D60-4E63-AF1E-A34E8C008EA0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customXml/itemProps2.xml><?xml version="1.0" encoding="utf-8"?>
<ds:datastoreItem xmlns:ds="http://schemas.openxmlformats.org/officeDocument/2006/customXml" ds:itemID="{1ADCC7EB-B179-488F-A829-CACAE77079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985B8F-8F24-47E9-A1E1-055E58802E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11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2023-08-07T18:45:58Z</dcterms:created>
  <dcterms:modified xsi:type="dcterms:W3CDTF">2023-08-15T20:22:53Z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